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02"/>
    <a:srgbClr val="F78E21"/>
    <a:srgbClr val="6A2484"/>
    <a:srgbClr val="08A0E2"/>
    <a:srgbClr val="00329F"/>
    <a:srgbClr val="ABACAB"/>
    <a:srgbClr val="AAA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133600"/>
            <a:ext cx="7772400" cy="1828800"/>
          </a:xfrm>
          <a:prstGeom prst="rect">
            <a:avLst/>
          </a:prstGeom>
        </p:spPr>
        <p:txBody>
          <a:bodyPr/>
          <a:lstStyle>
            <a:lvl1pPr algn="l">
              <a:defRPr sz="1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114800"/>
            <a:ext cx="2895600" cy="762000"/>
          </a:xfrm>
        </p:spPr>
        <p:txBody>
          <a:bodyPr/>
          <a:lstStyle>
            <a:lvl1pPr marL="0" indent="0">
              <a:buFontTx/>
              <a:buNone/>
              <a:defRPr sz="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6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28600"/>
            <a:ext cx="4419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1860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85776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28600"/>
            <a:ext cx="4419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3703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984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28600"/>
            <a:ext cx="4419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371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877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8600" y="228600"/>
            <a:ext cx="4419600" cy="609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6684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47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D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830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D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s-D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996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Master text styles</a:t>
            </a:r>
          </a:p>
          <a:p>
            <a:pPr lvl="1"/>
            <a:r>
              <a:rPr lang="en-US" altLang="es-ES" smtClean="0"/>
              <a:t>Second level</a:t>
            </a:r>
          </a:p>
          <a:p>
            <a:pPr lvl="2"/>
            <a:r>
              <a:rPr lang="en-US" altLang="es-ES" smtClean="0"/>
              <a:t>Third level</a:t>
            </a:r>
          </a:p>
          <a:p>
            <a:pPr lvl="3"/>
            <a:r>
              <a:rPr lang="en-US" altLang="es-ES" smtClean="0"/>
              <a:t>Fourth level</a:t>
            </a:r>
          </a:p>
          <a:p>
            <a:pPr lvl="4"/>
            <a:r>
              <a:rPr lang="en-US" altLang="es-ES" smtClean="0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8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lu"/>
  </p:transition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MS PGothic" panose="020B0600070205080204" pitchFamily="34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MS PGothic" panose="020B0600070205080204" pitchFamily="34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MS PGothic" panose="020B0600070205080204" pitchFamily="34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MS PGothic" panose="020B0600070205080204" pitchFamily="34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ＭＳ Ｐゴシック" pitchFamily="-48" charset="-128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ＭＳ Ｐゴシック" pitchFamily="-48" charset="-128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ＭＳ Ｐゴシック" pitchFamily="-48" charset="-128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rebuchet MS" pitchFamily="-48" charset="0"/>
          <a:ea typeface="ＭＳ Ｐゴシック" pitchFamily="-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408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31425" y="1737689"/>
            <a:ext cx="45554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00329F"/>
                </a:solidFill>
                <a:latin typeface="Century Gothic" panose="020B0502020202020204" pitchFamily="34" charset="0"/>
              </a:rPr>
              <a:t>PRESENTACIÓN </a:t>
            </a:r>
            <a:r>
              <a:rPr lang="en-US" sz="4000" b="1" dirty="0" smtClean="0">
                <a:solidFill>
                  <a:srgbClr val="00329F"/>
                </a:solidFill>
                <a:latin typeface="Century Gothic" panose="020B0502020202020204" pitchFamily="34" charset="0"/>
              </a:rPr>
              <a:t/>
            </a:r>
            <a:br>
              <a:rPr lang="en-US" sz="4000" b="1" dirty="0" smtClean="0">
                <a:solidFill>
                  <a:srgbClr val="00329F"/>
                </a:solidFill>
                <a:latin typeface="Century Gothic" panose="020B0502020202020204" pitchFamily="34" charset="0"/>
              </a:rPr>
            </a:br>
            <a:r>
              <a:rPr lang="en-US" sz="4000" b="1" dirty="0" smtClean="0">
                <a:solidFill>
                  <a:srgbClr val="00329F"/>
                </a:solidFill>
                <a:latin typeface="Century Gothic" panose="020B0502020202020204" pitchFamily="34" charset="0"/>
              </a:rPr>
              <a:t>DE  SALUD</a:t>
            </a:r>
            <a:endParaRPr lang="en-US" sz="4000" dirty="0">
              <a:solidFill>
                <a:srgbClr val="00329F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6771" y="2995615"/>
            <a:ext cx="3040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D602"/>
                </a:solidFill>
                <a:latin typeface="Century Gothic" panose="020B0502020202020204" pitchFamily="34" charset="0"/>
              </a:rPr>
              <a:t>para una </a:t>
            </a:r>
            <a:r>
              <a:rPr lang="en-US" dirty="0" err="1" smtClean="0">
                <a:solidFill>
                  <a:srgbClr val="FFD602"/>
                </a:solidFill>
                <a:latin typeface="Century Gothic" panose="020B0502020202020204" pitchFamily="34" charset="0"/>
              </a:rPr>
              <a:t>nueva</a:t>
            </a:r>
            <a:r>
              <a:rPr lang="en-US" dirty="0" smtClean="0">
                <a:solidFill>
                  <a:srgbClr val="FFD602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 smtClean="0">
                <a:solidFill>
                  <a:srgbClr val="FFD602"/>
                </a:solidFill>
                <a:latin typeface="Century Gothic" panose="020B0502020202020204" pitchFamily="34" charset="0"/>
              </a:rPr>
              <a:t>concepción</a:t>
            </a:r>
            <a:r>
              <a:rPr lang="en-US" dirty="0" smtClean="0">
                <a:solidFill>
                  <a:srgbClr val="FFD602"/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rgbClr val="FFD602"/>
                </a:solidFill>
                <a:latin typeface="Century Gothic" panose="020B0502020202020204" pitchFamily="34" charset="0"/>
              </a:rPr>
              <a:t>de </a:t>
            </a:r>
            <a:r>
              <a:rPr lang="en-US" dirty="0" smtClean="0">
                <a:solidFill>
                  <a:srgbClr val="FFD602"/>
                </a:solidFill>
                <a:latin typeface="Century Gothic" panose="020B0502020202020204" pitchFamily="34" charset="0"/>
              </a:rPr>
              <a:t>Universidad</a:t>
            </a:r>
            <a:endParaRPr lang="en-US" dirty="0">
              <a:solidFill>
                <a:srgbClr val="FFD60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H="1">
            <a:off x="4854808" y="2976761"/>
            <a:ext cx="37141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528880" y="5953523"/>
            <a:ext cx="30400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AAABAD"/>
                </a:solidFill>
                <a:latin typeface="Century Gothic" panose="020B0502020202020204" pitchFamily="34" charset="0"/>
              </a:rPr>
              <a:t>POR  JUAN  MANUEL  </a:t>
            </a:r>
            <a:r>
              <a:rPr lang="en-US" sz="1600" b="1" dirty="0" smtClean="0">
                <a:solidFill>
                  <a:srgbClr val="AAABAD"/>
                </a:solidFill>
                <a:latin typeface="Century Gothic" panose="020B0502020202020204" pitchFamily="34" charset="0"/>
              </a:rPr>
              <a:t>PÉREZ</a:t>
            </a:r>
            <a:endParaRPr lang="en-US" sz="1600" b="1" dirty="0" smtClean="0">
              <a:solidFill>
                <a:srgbClr val="AAABAD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1400" dirty="0" smtClean="0">
                <a:solidFill>
                  <a:srgbClr val="AAABAD"/>
                </a:solidFill>
                <a:latin typeface="Century Gothic" panose="020B0502020202020204" pitchFamily="34" charset="0"/>
              </a:rPr>
              <a:t>10  DE  MARZO,  2019</a:t>
            </a:r>
            <a:endParaRPr lang="en-US" sz="1400" dirty="0">
              <a:solidFill>
                <a:srgbClr val="AAABAD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9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921042" y="387454"/>
            <a:ext cx="6222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COMPONENTES  DEL TEMA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61919" y="2537899"/>
            <a:ext cx="4918245" cy="3905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8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s-VE" altLang="es-ES" sz="18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Durante el semestre trate, en la medida de lo posible, de no sorprender  al estudiante con cambios de puntuaciones o fechas, sin previa discusión con ellos. </a:t>
            </a:r>
            <a:r>
              <a:rPr lang="es-VE" altLang="es-ES" sz="1800" kern="0" dirty="0">
                <a:solidFill>
                  <a:schemeClr val="tx2"/>
                </a:solidFill>
                <a:latin typeface="Century Gothic" panose="020B0502020202020204" pitchFamily="34" charset="0"/>
              </a:rPr>
              <a:t>Si  piensa que debe recortar actividades, notifique a los/as estudiantes al principio del semestre, no lo deje al final, pues estudiantes pueden haber empezado a realizar sus asignaciones.</a:t>
            </a:r>
          </a:p>
          <a:p>
            <a:pPr>
              <a:lnSpc>
                <a:spcPct val="90000"/>
              </a:lnSpc>
            </a:pPr>
            <a:endParaRPr lang="es-VE" altLang="ja-JP" sz="1800" kern="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s-VE" altLang="es-ES" sz="1800" kern="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Si  piensa que debe recortar actividades, notifique a los/as estudiantes al principio del semestre, no lo deje al final, pues estudiantes pueden haber empezado a realizar sus asignaciones.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s-VE" altLang="es-ES" sz="1800" kern="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Picture 5" descr="400-0588904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8"/>
          <a:stretch/>
        </p:blipFill>
        <p:spPr bwMode="auto">
          <a:xfrm>
            <a:off x="5722070" y="1244338"/>
            <a:ext cx="3421930" cy="5613662"/>
          </a:xfrm>
          <a:prstGeom prst="rect">
            <a:avLst/>
          </a:prstGeom>
          <a:extLst/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09966" y="1905766"/>
            <a:ext cx="4427793" cy="49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800">
                <a:solidFill>
                  <a:srgbClr val="004080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</a:pPr>
            <a:r>
              <a:rPr lang="es-VE" altLang="es-ES" sz="2800" b="1" kern="0" dirty="0" smtClean="0">
                <a:solidFill>
                  <a:srgbClr val="FFD602"/>
                </a:solidFill>
                <a:latin typeface="Century Gothic" panose="020B0502020202020204" pitchFamily="34" charset="0"/>
              </a:rPr>
              <a:t>Divisiones del Proyecto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593893" y="2467714"/>
            <a:ext cx="371416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3440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5824" y="2684284"/>
            <a:ext cx="4504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MUCHAS  GRACIAS</a:t>
            </a:r>
            <a:endParaRPr lang="en-US" sz="3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24" y="3274053"/>
            <a:ext cx="20746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8A0E2"/>
                </a:solidFill>
                <a:latin typeface="Century Gothic" panose="020B0502020202020204" pitchFamily="34" charset="0"/>
              </a:rPr>
              <a:t>JUAN  MANUEL  </a:t>
            </a:r>
            <a:r>
              <a:rPr lang="en-US" sz="1400" dirty="0" smtClean="0">
                <a:solidFill>
                  <a:srgbClr val="08A0E2"/>
                </a:solidFill>
                <a:latin typeface="Century Gothic" panose="020B0502020202020204" pitchFamily="34" charset="0"/>
              </a:rPr>
              <a:t>PÉREZ</a:t>
            </a:r>
            <a:endParaRPr lang="en-US" sz="1400" dirty="0">
              <a:solidFill>
                <a:srgbClr val="08A0E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30431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Diseño de Programas-Sílabo</Template>
  <TotalTime>133</TotalTime>
  <Words>121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ＭＳ Ｐゴシック</vt:lpstr>
      <vt:lpstr>Century Gothic</vt:lpstr>
      <vt:lpstr>Trebuchet MS</vt:lpstr>
      <vt:lpstr>Wingdings</vt:lpstr>
      <vt:lpstr>Blank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Edgardo Jacinto Rodriguez Escofet</dc:creator>
  <cp:lastModifiedBy>Laura Amelia Nuñez Fernandez</cp:lastModifiedBy>
  <cp:revision>30</cp:revision>
  <dcterms:created xsi:type="dcterms:W3CDTF">2016-08-02T13:23:49Z</dcterms:created>
  <dcterms:modified xsi:type="dcterms:W3CDTF">2019-05-10T20:00:02Z</dcterms:modified>
</cp:coreProperties>
</file>