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92C"/>
    <a:srgbClr val="6A2484"/>
    <a:srgbClr val="08A0E2"/>
    <a:srgbClr val="00329F"/>
    <a:srgbClr val="ABACAB"/>
    <a:srgbClr val="AAA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772400" cy="1828800"/>
          </a:xfrm>
          <a:prstGeom prst="rect">
            <a:avLst/>
          </a:prstGeom>
        </p:spPr>
        <p:txBody>
          <a:bodyPr/>
          <a:lstStyle>
            <a:lvl1pPr algn="l"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2895600" cy="762000"/>
          </a:xfrm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1860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57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703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984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371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877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6684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47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30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D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96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8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408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7672" y="826661"/>
            <a:ext cx="48312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>PRESENTACIÓN </a:t>
            </a:r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/>
            </a:r>
            <a:b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</a:br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>DE  CIENCIAS </a:t>
            </a:r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>JURÍDICAS</a:t>
            </a:r>
            <a:endParaRPr lang="en-US" sz="4000" dirty="0">
              <a:solidFill>
                <a:srgbClr val="00329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6771" y="2995615"/>
            <a:ext cx="3040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EA292C"/>
                </a:solidFill>
                <a:latin typeface="Century Gothic" panose="020B0502020202020204" pitchFamily="34" charset="0"/>
              </a:rPr>
              <a:t>para una </a:t>
            </a:r>
            <a:r>
              <a:rPr lang="en-US" dirty="0" err="1" smtClean="0">
                <a:solidFill>
                  <a:srgbClr val="EA292C"/>
                </a:solidFill>
                <a:latin typeface="Century Gothic" panose="020B0502020202020204" pitchFamily="34" charset="0"/>
              </a:rPr>
              <a:t>nueva</a:t>
            </a:r>
            <a:r>
              <a:rPr lang="en-US" dirty="0" smtClean="0">
                <a:solidFill>
                  <a:srgbClr val="EA292C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solidFill>
                  <a:srgbClr val="EA292C"/>
                </a:solidFill>
                <a:latin typeface="Century Gothic" panose="020B0502020202020204" pitchFamily="34" charset="0"/>
              </a:rPr>
              <a:t>concepción</a:t>
            </a:r>
            <a:r>
              <a:rPr lang="en-US" dirty="0" smtClean="0">
                <a:solidFill>
                  <a:srgbClr val="EA292C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EA292C"/>
                </a:solidFill>
                <a:latin typeface="Century Gothic" panose="020B0502020202020204" pitchFamily="34" charset="0"/>
              </a:rPr>
              <a:t>de </a:t>
            </a:r>
            <a:r>
              <a:rPr lang="en-US" dirty="0" smtClean="0">
                <a:solidFill>
                  <a:srgbClr val="EA292C"/>
                </a:solidFill>
                <a:latin typeface="Century Gothic" panose="020B0502020202020204" pitchFamily="34" charset="0"/>
              </a:rPr>
              <a:t>Universidad</a:t>
            </a:r>
            <a:endParaRPr lang="en-US" dirty="0">
              <a:solidFill>
                <a:srgbClr val="EA292C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4854808" y="2976761"/>
            <a:ext cx="37141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528880" y="5953523"/>
            <a:ext cx="3040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AAABAD"/>
                </a:solidFill>
                <a:latin typeface="Bebas" pitchFamily="2" charset="0"/>
              </a:rPr>
              <a:t>POR  JUAN  MANUEL  </a:t>
            </a:r>
            <a:r>
              <a:rPr lang="en-US" sz="1600" b="1" dirty="0" smtClean="0">
                <a:solidFill>
                  <a:srgbClr val="AAABAD"/>
                </a:solidFill>
                <a:latin typeface="Bebas" pitchFamily="2" charset="0"/>
              </a:rPr>
              <a:t>PÉREZ</a:t>
            </a:r>
            <a:endParaRPr lang="en-US" sz="1600" b="1" dirty="0" smtClean="0">
              <a:solidFill>
                <a:srgbClr val="AAABAD"/>
              </a:solidFill>
              <a:latin typeface="Bebas" pitchFamily="2" charset="0"/>
            </a:endParaRPr>
          </a:p>
          <a:p>
            <a:pPr algn="r"/>
            <a:r>
              <a:rPr lang="en-US" sz="1400" dirty="0" smtClean="0">
                <a:solidFill>
                  <a:srgbClr val="AAABAD"/>
                </a:solidFill>
                <a:latin typeface="Bebas" pitchFamily="2" charset="0"/>
              </a:rPr>
              <a:t>10  DE  MARZO,  2019</a:t>
            </a:r>
            <a:endParaRPr lang="en-US" sz="1400" dirty="0">
              <a:solidFill>
                <a:srgbClr val="AAABAD"/>
              </a:solidFill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9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18015" y="387454"/>
            <a:ext cx="619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COMPONENTES  DEL TEMA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9966" y="2608083"/>
            <a:ext cx="4984747" cy="390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8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s-VE" altLang="es-ES" sz="18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Durante el semestre trate, en la medida de lo posible, de no sorprender  al estudiante con cambios de puntuaciones o fechas, sin previa discusión con ellos. </a:t>
            </a:r>
            <a:r>
              <a:rPr lang="es-VE" altLang="es-ES" sz="1800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Si  piensa que debe recortar actividades, notifique a los/as estudiantes al principio del semestre, no lo deje al final, </a:t>
            </a:r>
            <a:r>
              <a:rPr lang="es-VE" altLang="es-ES" sz="18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pues los </a:t>
            </a:r>
            <a:r>
              <a:rPr lang="es-VE" altLang="es-ES" sz="1800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estudiantes pueden haber empezado a realizar sus asignaciones.</a:t>
            </a:r>
          </a:p>
          <a:p>
            <a:pPr>
              <a:lnSpc>
                <a:spcPct val="90000"/>
              </a:lnSpc>
            </a:pPr>
            <a:endParaRPr lang="es-VE" altLang="ja-JP" sz="1800" kern="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VE" altLang="es-ES" sz="18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Si  piensa que debe recortar actividades, notifique a los/as estudiantes al principio del semestre, no lo deje al final, pues estudiantes pueden haber empezado a realizar sus asignaciones.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s-VE" altLang="es-ES" sz="1800" kern="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5" descr="400-0588904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8"/>
          <a:stretch/>
        </p:blipFill>
        <p:spPr bwMode="auto">
          <a:xfrm>
            <a:off x="5722070" y="1244338"/>
            <a:ext cx="3421930" cy="5613662"/>
          </a:xfrm>
          <a:prstGeom prst="rect">
            <a:avLst/>
          </a:prstGeom>
          <a:extLst/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9966" y="1975950"/>
            <a:ext cx="4244914" cy="49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8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s-VE" altLang="es-ES" sz="2800" b="1" kern="0" dirty="0" smtClean="0">
                <a:solidFill>
                  <a:srgbClr val="EA292C"/>
                </a:solidFill>
                <a:latin typeface="Century Gothic" panose="020B0502020202020204" pitchFamily="34" charset="0"/>
              </a:rPr>
              <a:t>Divisiones del Proyecto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593893" y="2467714"/>
            <a:ext cx="37141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3440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824" y="2684284"/>
            <a:ext cx="350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ebas" pitchFamily="2" charset="0"/>
              </a:rPr>
              <a:t>MUCHAS  GRACIAS</a:t>
            </a:r>
            <a:endParaRPr lang="en-US" sz="3600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24" y="3274053"/>
            <a:ext cx="202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8A0E2"/>
                </a:solidFill>
                <a:latin typeface="Bebas" pitchFamily="2" charset="0"/>
              </a:rPr>
              <a:t>JUAN  MANUEL  </a:t>
            </a:r>
            <a:r>
              <a:rPr lang="en-US" sz="1400" dirty="0" smtClean="0">
                <a:solidFill>
                  <a:srgbClr val="08A0E2"/>
                </a:solidFill>
                <a:latin typeface="Bebas" pitchFamily="2" charset="0"/>
              </a:rPr>
              <a:t>PÉREZ</a:t>
            </a:r>
            <a:endParaRPr lang="en-US" sz="1400" dirty="0">
              <a:solidFill>
                <a:srgbClr val="08A0E2"/>
              </a:solidFill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043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de Programas-Sílabo</Template>
  <TotalTime>134</TotalTime>
  <Words>122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Bebas</vt:lpstr>
      <vt:lpstr>Century Gothic</vt:lpstr>
      <vt:lpstr>Trebuchet MS</vt:lpstr>
      <vt:lpstr>Wingdings</vt:lpstr>
      <vt:lpstr>Blank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Edgardo Jacinto Rodriguez Escofet</dc:creator>
  <cp:lastModifiedBy>Laura Amelia Nuñez Fernandez</cp:lastModifiedBy>
  <cp:revision>30</cp:revision>
  <dcterms:created xsi:type="dcterms:W3CDTF">2016-08-02T13:23:49Z</dcterms:created>
  <dcterms:modified xsi:type="dcterms:W3CDTF">2019-05-10T19:45:38Z</dcterms:modified>
</cp:coreProperties>
</file>